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8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DB26-59E0-41B6-83DE-7C79FA43245C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45D92-B1AC-40AD-9011-0643237FCB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14942" y="3143248"/>
            <a:ext cx="3457572" cy="208439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әктәпкә әзерлек төркеме балалары әңгәмә барышында, әби-бабаларыбызның ничек укулары, беренче мәктәп нинди булуы турында өйрәнделәр.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19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Мәктәпкә әзерлек төркеме балалары әңгәмә барышында, әби-бабаларыбызның ничек укулары, беренче мәктәп нинди булуы турында өйрәнделәр.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Мәктәпкә әзерлек төркеме балалары әңгәмә барышында, әби-бабаларыбызның ничек укулары, беренче мәктәп нинди булуы турында өйрәнделәр.</dc:title>
  <dc:creator>Admin</dc:creator>
  <cp:lastModifiedBy>Admin</cp:lastModifiedBy>
  <cp:revision>2</cp:revision>
  <dcterms:created xsi:type="dcterms:W3CDTF">2023-02-21T04:43:37Z</dcterms:created>
  <dcterms:modified xsi:type="dcterms:W3CDTF">2023-02-21T05:59:45Z</dcterms:modified>
</cp:coreProperties>
</file>